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09" r:id="rId3"/>
    <p:sldId id="1017" r:id="rId4"/>
    <p:sldId id="1010" r:id="rId5"/>
    <p:sldId id="1011" r:id="rId6"/>
    <p:sldId id="1012" r:id="rId7"/>
    <p:sldId id="1013" r:id="rId8"/>
    <p:sldId id="1016" r:id="rId9"/>
    <p:sldId id="1014" r:id="rId10"/>
    <p:sldId id="101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2  Helping at home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wash the dishes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clean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sweep the yard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3402" y="15946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0725" y="28899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137" y="21426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 can you do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137" y="34475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draw pictures on the desk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20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将人物序号与对应的家务劳动匹配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410966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20725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Anna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 is Sunday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family can do chores together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can sweep the floor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floor is clean now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can wash the clothes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Doudou is our pet dog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hungry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grandma helps feed the dog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Steven and me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Steven can wash the dishes and I can make the bed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easy for us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good helpers to our family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8C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tf150.jpg" descr="id:21474925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1534218"/>
            <a:ext cx="7992888" cy="3431334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9649886" y="1638036"/>
            <a:ext cx="2061944" cy="324217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Steven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654" y="29157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270670" y="38333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934966" y="23396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39422" y="31495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883102" y="25517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793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069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1" indent="-457200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 indent="-457200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2400" b="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 indent="-457200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 indent="-457200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Times New Roman" panose="02020603050405020304" pitchFamily="18" charset="0"/>
              </a:rPr>
              <a:t>B</a:t>
            </a:r>
            <a:r>
              <a:rPr lang="zh-CN" altLang="zh-CN" b="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endParaRPr lang="en-US" altLang="zh-CN" b="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1495546"/>
            <a:ext cx="3888432" cy="1501406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92234"/>
            <a:ext cx="37181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dishes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9157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854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14165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B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734" y="764704"/>
            <a:ext cx="3744416" cy="1202251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28432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                           B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702" y="3140968"/>
            <a:ext cx="4105449" cy="1268957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564904"/>
            <a:ext cx="371812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dirty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4259" y="5222675"/>
            <a:ext cx="371812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cute cow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1172" y="19326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59515" y="43879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789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4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006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	B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734" y="918488"/>
            <a:ext cx="3744416" cy="1141443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77856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                          B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2719" y="3413448"/>
            <a:ext cx="4032448" cy="1459643"/>
          </a:xfrm>
          <a:prstGeom prst="rect">
            <a:avLst/>
          </a:prstGeom>
        </p:spPr>
      </p:pic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269033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table</a:t>
            </a: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54729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sweep it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0859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29102" y="49127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43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26809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B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0710" y="980005"/>
            <a:ext cx="4032448" cy="1368875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wall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910630" y="23488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484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3001"/>
          <a:stretch/>
        </p:blipFill>
        <p:spPr>
          <a:xfrm>
            <a:off x="432862" y="1412776"/>
            <a:ext cx="11278968" cy="1560421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43444" y="29881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　　（　　）　　　　　（　　）　　　　　（　　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43802" y="36362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feed them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7434" y="43563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the room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make the bed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1618" y="506219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I water the grass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29422" y="57314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help collect the eggs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8338" y="309533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197170" y="310937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436138" y="311256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0661482" y="310272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4659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job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97025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I play outside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8611" y="331258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make the bed for you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58611" y="45275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still busy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5694" y="14933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6532" y="27811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66532" y="404811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020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399</Words>
  <Application>Microsoft Office PowerPoint</Application>
  <PresentationFormat>自定义</PresentationFormat>
  <Paragraphs>65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363</cp:revision>
  <dcterms:created xsi:type="dcterms:W3CDTF">2020-11-06T05:24:00Z</dcterms:created>
  <dcterms:modified xsi:type="dcterms:W3CDTF">2025-06-30T07:55:59Z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